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handoutMasterIdLst>
    <p:handoutMasterId r:id="rId4"/>
  </p:handoutMasterIdLst>
  <p:sldIdLst>
    <p:sldId id="259" r:id="rId2"/>
    <p:sldId id="258" r:id="rId3"/>
  </p:sldIdLst>
  <p:sldSz cx="7315200" cy="4572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917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2955591-239F-4BF1-ACDA-ECAC58E1B6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5CBC66-FA75-410D-A211-352EF12ABD7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9C274DC-37BF-4E22-95D4-554090DCF0CB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3C6E90-55C9-4F95-90DC-26ADDC38CF3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238EAD-21B4-4AC3-9CA2-7035670E428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059F1C-5B0D-4620-85F5-19414C300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6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0835"/>
            <a:ext cx="7016496" cy="544109"/>
          </a:xfrm>
        </p:spPr>
        <p:txBody>
          <a:bodyPr anchor="b"/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A585F3-5AA4-499B-9B8C-FF99EC76FB2E}"/>
              </a:ext>
            </a:extLst>
          </p:cNvPr>
          <p:cNvSpPr/>
          <p:nvPr userDrawn="1"/>
        </p:nvSpPr>
        <p:spPr>
          <a:xfrm>
            <a:off x="102870" y="80599"/>
            <a:ext cx="7109460" cy="4410802"/>
          </a:xfrm>
          <a:prstGeom prst="rect">
            <a:avLst/>
          </a:prstGeom>
          <a:noFill/>
          <a:ln w="76200">
            <a:solidFill>
              <a:srgbClr val="4B9C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253B093-EF83-4905-BBBB-49597F27FC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5275" y="826436"/>
            <a:ext cx="6724650" cy="341471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383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304" y="152400"/>
            <a:ext cx="7022592" cy="5220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CF446B-5DD5-4F93-8CB8-01A7C400E875}"/>
              </a:ext>
            </a:extLst>
          </p:cNvPr>
          <p:cNvSpPr/>
          <p:nvPr userDrawn="1"/>
        </p:nvSpPr>
        <p:spPr>
          <a:xfrm>
            <a:off x="102870" y="80599"/>
            <a:ext cx="7109460" cy="4410802"/>
          </a:xfrm>
          <a:prstGeom prst="rect">
            <a:avLst/>
          </a:prstGeom>
          <a:noFill/>
          <a:ln w="76200">
            <a:solidFill>
              <a:srgbClr val="4B9C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2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54864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54864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q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342900" algn="l" defTabSz="548640" rtl="0" eaLnBrk="1" latinLnBrk="0" hangingPunct="1">
        <a:lnSpc>
          <a:spcPct val="90000"/>
        </a:lnSpc>
        <a:spcBef>
          <a:spcPts val="300"/>
        </a:spcBef>
        <a:buFont typeface="Wingdings" panose="05000000000000000000" pitchFamily="2" charset="2"/>
        <a:buChar char="q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834390" indent="-285750" algn="l" defTabSz="548640" rtl="0" eaLnBrk="1" latinLnBrk="0" hangingPunct="1">
        <a:lnSpc>
          <a:spcPct val="90000"/>
        </a:lnSpc>
        <a:spcBef>
          <a:spcPts val="300"/>
        </a:spcBef>
        <a:buFont typeface="Wingdings" panose="05000000000000000000" pitchFamily="2" charset="2"/>
        <a:buChar char="q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108710" indent="-285750" algn="l" defTabSz="548640" rtl="0" eaLnBrk="1" latinLnBrk="0" hangingPunct="1">
        <a:lnSpc>
          <a:spcPct val="90000"/>
        </a:lnSpc>
        <a:spcBef>
          <a:spcPts val="300"/>
        </a:spcBef>
        <a:buFont typeface="Wingdings" panose="05000000000000000000" pitchFamily="2" charset="2"/>
        <a:buChar char="q"/>
        <a:defRPr sz="1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1383030" indent="-285750" algn="l" defTabSz="548640" rtl="0" eaLnBrk="1" latinLnBrk="0" hangingPunct="1">
        <a:lnSpc>
          <a:spcPct val="90000"/>
        </a:lnSpc>
        <a:spcBef>
          <a:spcPts val="300"/>
        </a:spcBef>
        <a:buFont typeface="Wingdings" panose="05000000000000000000" pitchFamily="2" charset="2"/>
        <a:buChar char="q"/>
        <a:defRPr sz="1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150876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37160" algn="l" defTabSz="54864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194560" algn="l" defTabSz="54864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AC470-1288-4B85-86AD-DCA677FFC6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Include Title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19FBC-E52D-4973-909B-A3F8BFEF0DD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  <a:p>
            <a:pPr lvl="1"/>
            <a:r>
              <a:rPr lang="en-US" dirty="0"/>
              <a:t>Subtext here</a:t>
            </a:r>
          </a:p>
          <a:p>
            <a:r>
              <a:rPr lang="en-US" b="1" dirty="0">
                <a:solidFill>
                  <a:srgbClr val="FF0000"/>
                </a:solidFill>
              </a:rPr>
              <a:t>If it is a warning, change the font to red and bold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977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698F0-ABF7-40FF-B1D9-3EB34E70DB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Working with Schlenk Lines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DA38ED-1ECA-464F-92A5-FC6313A4559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Wear appropriate PPE</a:t>
            </a:r>
          </a:p>
          <a:p>
            <a:pPr lvl="1"/>
            <a:r>
              <a:rPr lang="en-US" dirty="0"/>
              <a:t>Don’t forget sensors when working with toxic gases</a:t>
            </a:r>
          </a:p>
          <a:p>
            <a:r>
              <a:rPr lang="en-US" dirty="0"/>
              <a:t>Inspect all traps and </a:t>
            </a:r>
            <a:r>
              <a:rPr lang="en-US" dirty="0" err="1"/>
              <a:t>o-rings</a:t>
            </a:r>
            <a:r>
              <a:rPr lang="en-US" dirty="0"/>
              <a:t> before use</a:t>
            </a:r>
          </a:p>
          <a:p>
            <a:r>
              <a:rPr lang="en-US" dirty="0"/>
              <a:t>Check all gas connections</a:t>
            </a:r>
          </a:p>
          <a:p>
            <a:pPr lvl="1"/>
            <a:r>
              <a:rPr lang="en-US" dirty="0"/>
              <a:t>Confirm identity of inlet gases</a:t>
            </a:r>
          </a:p>
          <a:p>
            <a:pPr lvl="1"/>
            <a:r>
              <a:rPr lang="en-US" dirty="0"/>
              <a:t>Check for leaks in vacuum and gas lines</a:t>
            </a:r>
          </a:p>
          <a:p>
            <a:r>
              <a:rPr lang="en-US" dirty="0"/>
              <a:t>Evaluate using LN2 versus dry ice/isopropanol</a:t>
            </a:r>
          </a:p>
          <a:p>
            <a:r>
              <a:rPr lang="en-US" b="1" dirty="0">
                <a:solidFill>
                  <a:srgbClr val="FF0000"/>
                </a:solidFill>
              </a:rPr>
              <a:t>Never leave a vessel cooled using LN2 under static vacuum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73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ecklist Formatting ~ half page.potx" id="{90AE4D86-66B8-46C7-9F3E-C2A2F7809697}" vid="{07BEEFA1-A9F5-484B-B01F-99E165DD0B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78</Words>
  <Application>Microsoft Office PowerPoint</Application>
  <PresentationFormat>Custom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Include Title Here</vt:lpstr>
      <vt:lpstr>Working with Schlenk 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Quinton</dc:creator>
  <cp:lastModifiedBy>Quinton</cp:lastModifiedBy>
  <cp:revision>4</cp:revision>
  <cp:lastPrinted>2020-02-07T16:00:01Z</cp:lastPrinted>
  <dcterms:created xsi:type="dcterms:W3CDTF">2020-02-07T15:50:11Z</dcterms:created>
  <dcterms:modified xsi:type="dcterms:W3CDTF">2020-02-07T16:59:35Z</dcterms:modified>
</cp:coreProperties>
</file>