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FFD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4675"/>
  </p:normalViewPr>
  <p:slideViewPr>
    <p:cSldViewPr snapToGrid="0" snapToObjects="1">
      <p:cViewPr varScale="1">
        <p:scale>
          <a:sx n="183" d="100"/>
          <a:sy n="183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CA310-06FE-4140-B45C-17E98A9F7F02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9480-BA64-2E41-89D6-4F7248E0D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9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A4C9-1F61-744C-AD47-446E5C45D93F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DE01-222C-E045-9096-B0711D04C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4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1168" y="2100353"/>
            <a:ext cx="8750808" cy="40600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83265" y="4612342"/>
            <a:ext cx="4664900" cy="14191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68" y="189634"/>
            <a:ext cx="8746322" cy="18562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02481" y="3039036"/>
            <a:ext cx="3985097" cy="312139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  <a:endParaRPr lang="en-US" sz="2200" b="1" dirty="0">
              <a:solidFill>
                <a:srgbClr val="0490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83162" y="6222460"/>
            <a:ext cx="5642809" cy="600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Safe operating card: http://storage.dow.com.edgesuite.net/safety-dow-com/External-SOC-Form_v060612.pdf</a:t>
            </a:r>
            <a:endParaRPr lang="en-US" sz="12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98170" y="3496236"/>
            <a:ext cx="4258849" cy="270182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 marL="228600" indent="-228600" algn="l" defTabSz="862013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Oxidizer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Flammable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Moisture Sensitive</a:t>
            </a:r>
          </a:p>
          <a:p>
            <a:pPr marL="228600" indent="-228600" algn="l" defTabSz="862013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Shock 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 Hi/Lo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Hi/Lo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 Light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Inhalation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Biohazard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Radioactive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83162" y="2137976"/>
            <a:ext cx="8761329" cy="1071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</a:p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4183265" y="4579165"/>
            <a:ext cx="3612698" cy="49103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en-US" sz="24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Shut Down</a:t>
            </a: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4168257" y="3074117"/>
            <a:ext cx="4943412" cy="1679202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numCol="1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Conditions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T:_____ P: _____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______ 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Stirring (Y/N), Dark (Y/N) Other:________________________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11617" y="224166"/>
            <a:ext cx="1608995" cy="4629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endParaRPr lang="en-US" sz="2200" b="1" dirty="0">
              <a:solidFill>
                <a:srgbClr val="0490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7767" y="229978"/>
            <a:ext cx="33840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</a:t>
            </a:r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endParaRPr lang="en-US" dirty="0"/>
          </a:p>
        </p:txBody>
      </p:sp>
      <p:pic>
        <p:nvPicPr>
          <p:cNvPr id="13" name="Picture 2" descr="https://www.cs.unc.edu/xcms/wpfiles/resources/UNC_logo_542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108" y="6210439"/>
            <a:ext cx="2115613" cy="58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56371" y="2221327"/>
            <a:ext cx="4761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1168" y="2100353"/>
            <a:ext cx="8750808" cy="4060081"/>
          </a:xfrm>
          <a:prstGeom prst="rect">
            <a:avLst/>
          </a:prstGeom>
          <a:solidFill>
            <a:srgbClr val="FFD57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83265" y="4612342"/>
            <a:ext cx="4664900" cy="1419103"/>
          </a:xfrm>
          <a:prstGeom prst="rect">
            <a:avLst/>
          </a:prstGeom>
          <a:solidFill>
            <a:srgbClr val="FFD57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68" y="189634"/>
            <a:ext cx="8746322" cy="1856232"/>
          </a:xfrm>
          <a:prstGeom prst="rect">
            <a:avLst/>
          </a:prstGeom>
          <a:solidFill>
            <a:srgbClr val="FFD57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02481" y="3039036"/>
            <a:ext cx="3985097" cy="312139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1" dirty="0" smtClean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Hazard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Hazard</a:t>
            </a:r>
            <a:endParaRPr lang="en-US" sz="2200" b="1" dirty="0">
              <a:solidFill>
                <a:srgbClr val="0490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83162" y="6222460"/>
            <a:ext cx="5642809" cy="600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Safe operating card: http://storage.dow.com.edgesuite.net/safety-dow-com/External-SOC-Form_v060612.pdf</a:t>
            </a:r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98170" y="4122349"/>
            <a:ext cx="4258849" cy="2271148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 marL="228600" indent="-228600" algn="l" defTabSz="862013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Oxidizer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Flammable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Sensitive</a:t>
            </a:r>
          </a:p>
          <a:p>
            <a:pPr marL="228600" indent="-228600" algn="l" defTabSz="862013">
              <a:buFont typeface="Wingdings" pitchFamily="2" charset="2"/>
              <a:buChar char="q"/>
            </a:pPr>
            <a:r>
              <a:rPr lang="en-US" sz="1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Shock Sensitive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US" sz="1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  <a:br>
              <a:rPr lang="en-US" sz="1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 Hi/Lo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Hi/Lo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 Light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Inhalation </a:t>
            </a: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Biohazard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Radioactive</a:t>
            </a:r>
          </a:p>
          <a:p>
            <a:pPr marL="228600" indent="-228600" algn="l">
              <a:buFont typeface="Wingdings" pitchFamily="2" charset="2"/>
              <a:buChar char="q"/>
            </a:pPr>
            <a:endParaRPr lang="en-US" sz="1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83162" y="2137976"/>
            <a:ext cx="8761329" cy="10716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</a:p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4183265" y="4579165"/>
            <a:ext cx="3612698" cy="49103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en-US" sz="24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Shut Down</a:t>
            </a: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4168257" y="3074117"/>
            <a:ext cx="4943412" cy="1679202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numCol="1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Conditions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T:_____ P: _____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______ 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Stirring (Y/N), Dark (Y/N) Other:________________________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11617" y="224166"/>
            <a:ext cx="4444145" cy="4629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HIGH HAZARD EXPERIMENT </a:t>
            </a:r>
            <a:endParaRPr lang="en-US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7767" y="229978"/>
            <a:ext cx="33840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</a:t>
            </a:r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56371" y="2221327"/>
            <a:ext cx="4761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rgbClr val="049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529" y="6216146"/>
            <a:ext cx="2094047" cy="5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131</Words>
  <Application>Microsoft Macintosh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2022-10-27T13:40:13Z</dcterms:created>
  <dcterms:modified xsi:type="dcterms:W3CDTF">2022-10-27T15:18:01Z</dcterms:modified>
</cp:coreProperties>
</file>